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57" r:id="rId3"/>
    <p:sldId id="278" r:id="rId4"/>
    <p:sldId id="389" r:id="rId5"/>
    <p:sldId id="390" r:id="rId6"/>
    <p:sldId id="391" r:id="rId7"/>
    <p:sldId id="409" r:id="rId8"/>
    <p:sldId id="392" r:id="rId9"/>
    <p:sldId id="410" r:id="rId10"/>
    <p:sldId id="393" r:id="rId11"/>
    <p:sldId id="396" r:id="rId12"/>
    <p:sldId id="336" r:id="rId13"/>
    <p:sldId id="337" r:id="rId14"/>
    <p:sldId id="562" r:id="rId15"/>
    <p:sldId id="279" r:id="rId16"/>
    <p:sldId id="280" r:id="rId17"/>
    <p:sldId id="281" r:id="rId18"/>
    <p:sldId id="282" r:id="rId19"/>
    <p:sldId id="399" r:id="rId20"/>
    <p:sldId id="400" r:id="rId21"/>
    <p:sldId id="404" r:id="rId22"/>
    <p:sldId id="406" r:id="rId23"/>
    <p:sldId id="401" r:id="rId24"/>
    <p:sldId id="405" r:id="rId25"/>
    <p:sldId id="407" r:id="rId26"/>
    <p:sldId id="408" r:id="rId27"/>
    <p:sldId id="273" r:id="rId28"/>
    <p:sldId id="338" r:id="rId29"/>
    <p:sldId id="340" r:id="rId30"/>
    <p:sldId id="361" r:id="rId31"/>
    <p:sldId id="394" r:id="rId32"/>
    <p:sldId id="395" r:id="rId33"/>
    <p:sldId id="274" r:id="rId34"/>
    <p:sldId id="275" r:id="rId35"/>
    <p:sldId id="284" r:id="rId36"/>
    <p:sldId id="28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330" autoAdjust="0"/>
    <p:restoredTop sz="81461" autoAdjust="0"/>
  </p:normalViewPr>
  <p:slideViewPr>
    <p:cSldViewPr snapToGrid="0" snapToObjects="1">
      <p:cViewPr varScale="1">
        <p:scale>
          <a:sx n="82" d="100"/>
          <a:sy n="82" d="100"/>
        </p:scale>
        <p:origin x="168" y="1128"/>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7/20/22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النصّ الكتابيّ: متّى ٩: ٢-٨، مرقس ٢: ١-١٢، لوقا ٥: ١٧-٢٦</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المفلوج أمام يسوع</a:t>
            </a:r>
          </a:p>
          <a:p>
            <a:pPr algn="r"/>
            <a:r>
              <a:rPr lang="ar-LB" dirty="0"/>
              <a:t>عمٍل الرجال الأربعة كثيراً في إزالة المواد المصنوع منه السطح، ليستطيعوا أن يدلّوا الفراش الذي عليه المفلوج، إلى الوسط أمام يسوع. </a:t>
            </a:r>
          </a:p>
          <a:p>
            <a:pPr algn="r"/>
            <a:r>
              <a:rPr lang="ar-LB" dirty="0"/>
              <a:t>فلما رأى يسوع إيمانهم قال للمفلوج: “مغفورة لك خطاياك” (لوقا ٥: ٢٠).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4057908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فابتدأ الفريسيّون والكتبة يفكِّرون قائلين، من هو هذا حتّى يستطيع يغفر الخطايا فالله وحده يقدر على ذلك.</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3468325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شفاء المفلوج</a:t>
            </a:r>
          </a:p>
          <a:p>
            <a:pPr algn="r"/>
            <a:r>
              <a:rPr lang="ar-LB" dirty="0"/>
              <a:t>شعر يسوع بأفكارهم، وأجابهم قائلاً: “ماذا تفكِّرون في قلوبكم. أيُّما أيسرُ أن يُقال مغفورةٌ لك خطاياك، أم أن يُقال قُم وامشِ؟ ولكن لكي تعلموا أنًّ لابن الإنسان سُلطانًا على الأرض أن يغفر الخطايا، قالَ للمفلوج لك أقول قُم واحمل فِراشك واذهب إلى بيتكَ.”</a:t>
            </a:r>
          </a:p>
          <a:p>
            <a:pPr algn="r"/>
            <a:r>
              <a:rPr lang="ar-LB" dirty="0"/>
              <a:t>لوقا ٥: ٢٢ - ٢٤</a:t>
            </a:r>
          </a:p>
          <a:p>
            <a:pPr algn="r"/>
            <a:endParaRPr lang="ar-LB" dirty="0"/>
          </a:p>
          <a:p>
            <a:pPr algn="r"/>
            <a:r>
              <a:rPr lang="ar-LB" b="1" dirty="0"/>
              <a:t>النهاية</a:t>
            </a:r>
          </a:p>
          <a:p>
            <a:pPr algn="r"/>
            <a:r>
              <a:rPr lang="ar-LB" dirty="0"/>
              <a:t>وفي الحال قام المفلوج وحمل فراشه وذهب إلى بيتهِ وهو يُمجِّد الله، فاندهش الجميع وبدأوا يمجِّدون الله.</a:t>
            </a:r>
          </a:p>
          <a:p>
            <a:pPr algn="r"/>
            <a:r>
              <a:rPr lang="ar-LB" dirty="0"/>
              <a:t> </a:t>
            </a:r>
          </a:p>
          <a:p>
            <a:pPr algn="r"/>
            <a:r>
              <a:rPr lang="ar-LB" dirty="0"/>
              <a:t>دعونا نحني رؤوسنا للصلاة. كما سمعنا، ليسوع القدرة والسلطان على مغفرة الخطايا، والشفاء أيضًا. فهل تشعر أنَّه توجد خطيَّة ما في قلبك تسبّب لك التعب والقلق وتحتاج أن تتخلَّص منها؟ ضعها أمام الله اليوم، واطلب منه أن يُحرِّرك منها. قُل له، يا رب، أنا نادمٌ عن كل خطيَّة فعلتها في حياتي، حرِّرني، وطهِّرني، وقدِّسني، واجعلني أُشبهك. باسم يسوع أصلي. آمين.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4253380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كتابهم المقدّس الخاص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مرتفع وواضح.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آمن بالربّ يسوع المسيح: </a:t>
            </a:r>
            <a:r>
              <a:rPr lang="ar-LB" dirty="0"/>
              <a:t>آمن، أي صدِّق أنَّ الرب يسوع قد تجسَّد في هيئة إنسان وصنع عجائب 	ومعجزات عديدة، وقد دفع ثمن خطاياك على عود الصليب لكي يُخلّصك  من الموت. “لأنَّ أُجرة الخطيَّة هي موت”، ولكنَّه قام في اليوم الثالث ليجلس عن يمين الآب يتشفَّع بنا.</a:t>
            </a:r>
          </a:p>
          <a:p>
            <a:pPr marL="0" algn="r" defTabSz="914400" rtl="1" eaLnBrk="1" latinLnBrk="0" hangingPunct="1"/>
            <a:endParaRPr lang="ar-LB" dirty="0"/>
          </a:p>
          <a:p>
            <a:pPr marL="0" algn="r" defTabSz="914400" rtl="1" eaLnBrk="1" latinLnBrk="0" hangingPunct="1"/>
            <a:r>
              <a:rPr lang="ar-LB" b="1" u="sng" dirty="0"/>
              <a:t>فتخلُص أنتَ وأهلُ بيتك: </a:t>
            </a:r>
            <a:r>
              <a:rPr lang="ar-LB" dirty="0"/>
              <a:t> وعندما تُصدِّق أنتَ وكلّ فرد من أفراد أهل بيتك ما فعله المسيح لأجلكم، 		 وتعترفون بأنَّكم خطاة بحاجة إلى مُخلِّص، تنال الخلاص  والحياة الأبدية أنت وأهل بيتك معك.</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المواد المطلوبة: بالونات – لوح فلّين (عدد ٢) – أسهم (عدد 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اكتب كلّ كلمة من كلمات الآية على ورقة صغيرة.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كلّ نسخة من كلمات الآية في عدد من البالونات، بحيث يكون العدد لكل نسخة (14 بالونًا).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علّق أو ألصق البالونات التي وضعت فيها الآية على لوح فلين أو على الحائط.</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أعطِ سهمًا لكلِّ فريق.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منهم الوقوف في صفٍّ واحد.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ولد من كلّ فريق أن يرمي السهم لفقع أحد البوالين.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فريق تجميع كلمات الآية وترتيبها بالشكل الصحيح.</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ينتهي أوَّلاً هو الفريق الرابح.</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يُمكنك وضع الموسيقى لتشجيع الأولاد.</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حبل – قطعة قماش – كوب من الماء.</a:t>
            </a:r>
          </a:p>
          <a:p>
            <a:pPr algn="r"/>
            <a:endParaRPr lang="ar-LB" dirty="0"/>
          </a:p>
          <a:p>
            <a:pPr algn="r"/>
            <a:r>
              <a:rPr lang="ar-LB" b="1" dirty="0"/>
              <a:t>شرح وتطبيق</a:t>
            </a:r>
          </a:p>
          <a:p>
            <a:pPr marL="171450" indent="-171450" algn="r" rtl="1">
              <a:buFont typeface="Arial" panose="020B0604020202020204" pitchFamily="34" charset="0"/>
              <a:buChar char="•"/>
            </a:pPr>
            <a:r>
              <a:rPr lang="ar-LB" dirty="0"/>
              <a:t>اطبع كلمة “خطيَّة”.</a:t>
            </a:r>
          </a:p>
          <a:p>
            <a:pPr marL="171450" indent="-171450" algn="r" rtl="1">
              <a:buFont typeface="Arial" panose="020B0604020202020204" pitchFamily="34" charset="0"/>
              <a:buChar char="•"/>
            </a:pPr>
            <a:r>
              <a:rPr lang="ar-LB" dirty="0"/>
              <a:t>اطبع الكلمتين “الحياة الأبديَّة”</a:t>
            </a:r>
          </a:p>
          <a:p>
            <a:pPr marL="171450" indent="-171450" algn="r" rtl="1">
              <a:buFont typeface="Arial" panose="020B0604020202020204" pitchFamily="34" charset="0"/>
              <a:buChar char="•"/>
            </a:pPr>
            <a:r>
              <a:rPr lang="ar-LB" dirty="0"/>
              <a:t>أثقب الورقة من الأعلى وأَدخل الحبل في الثقب.</a:t>
            </a:r>
          </a:p>
          <a:p>
            <a:pPr marL="171450" indent="-171450" algn="r" rtl="1">
              <a:buFont typeface="Arial" panose="020B0604020202020204" pitchFamily="34" charset="0"/>
              <a:buChar char="•"/>
            </a:pPr>
            <a:r>
              <a:rPr lang="ar-LB" dirty="0"/>
              <a:t>اختر ولدًا من الأولاد وعلِّق الكلمة “الخطيَّة” حول عنقه.</a:t>
            </a:r>
          </a:p>
          <a:p>
            <a:pPr marL="171450" indent="-171450" algn="r" rtl="1">
              <a:buFont typeface="Arial" panose="020B0604020202020204" pitchFamily="34" charset="0"/>
              <a:buChar char="•"/>
            </a:pPr>
            <a:r>
              <a:rPr lang="ar-LB" dirty="0"/>
              <a:t>اطرح على الأولاد الأسئلة التالية واسمع إجاباتهم:</a:t>
            </a:r>
            <a:endParaRPr lang="en-US" dirty="0"/>
          </a:p>
          <a:p>
            <a:pPr marL="0" indent="0" algn="r" rtl="1">
              <a:buFont typeface="Arial" panose="020B0604020202020204" pitchFamily="34" charset="0"/>
              <a:buNone/>
            </a:pPr>
            <a:endParaRPr lang="ar-LB" dirty="0"/>
          </a:p>
          <a:p>
            <a:pPr marL="0" indent="0" algn="r" rtl="1">
              <a:buFont typeface="Arial" panose="020B0604020202020204" pitchFamily="34" charset="0"/>
              <a:buNone/>
            </a:pPr>
            <a:r>
              <a:rPr lang="ar-LB" b="1" dirty="0"/>
              <a:t>ماذا تعني الكلمة “خطية”؟</a:t>
            </a:r>
          </a:p>
          <a:p>
            <a:pPr algn="r"/>
            <a:r>
              <a:rPr lang="ar-LB" b="1" dirty="0"/>
              <a:t>ما هي الخطايا التي قد نقع فيها في حياتنا اليوميَّة؟</a:t>
            </a:r>
            <a:endParaRPr lang="en-US" b="1" dirty="0"/>
          </a:p>
          <a:p>
            <a:pPr algn="r"/>
            <a:endParaRPr lang="en-US" dirty="0"/>
          </a:p>
          <a:p>
            <a:pPr algn="r"/>
            <a:endParaRPr lang="en-US" dirty="0"/>
          </a:p>
          <a:p>
            <a:pPr algn="r"/>
            <a:r>
              <a:rPr lang="ar-LB" dirty="0"/>
              <a:t>أحيانًا نحاول نكران الخطيَّة التي بداخلنا، لكن تقول كلمة الله إنَّ “الجميع أخطأوا وأعوزهم مجد الله” (رومية ٣: ٢٣).</a:t>
            </a:r>
          </a:p>
          <a:p>
            <a:pPr algn="r"/>
            <a:endParaRPr lang="ar-LB" dirty="0"/>
          </a:p>
          <a:p>
            <a:pPr marL="171450" indent="-171450" algn="r" rtl="1">
              <a:buFont typeface="Arial" panose="020B0604020202020204" pitchFamily="34" charset="0"/>
              <a:buChar char="•"/>
            </a:pPr>
            <a:r>
              <a:rPr lang="ar-LB" dirty="0"/>
              <a:t>أعط قطعة القماش إلى الولد الذي علَّقتَ الكلمة “خطيَّة” حول عنقه، واطلب منه أن يبللها بالماء، ثم يحاول أن يمحو الكلمة “خطيَّة”. نحاول أحيانًا أن نمحو خطيَّتنا، فنعترف أننا كذبنا مثلاً، أو نعيد ما سرقناه من غيرنا. من المهم فعل هذا، ولكن تبقى الخطيَّة موجودة في حياتنا، ومن المؤكَّد أنَّنا سوف نرتكبها مرَّة ثانية.</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أعطِ قطعة القماش مرَّة أخرى للولد، واطلب منه هذه المرَّة أن يُغطّي الكلمة “خطيَّة”.</a:t>
            </a:r>
          </a:p>
          <a:p>
            <a:pPr algn="r"/>
            <a:r>
              <a:rPr lang="ar-LB" dirty="0"/>
              <a:t>أحيانًا نحاول أن نفعل أعمالاً صالحة، مثل الذهاب إلى الكنيسة، وتقديم المساعدات.</a:t>
            </a:r>
          </a:p>
          <a:p>
            <a:pPr algn="r"/>
            <a:r>
              <a:rPr lang="ar-LB" dirty="0"/>
              <a:t>وبهذا نغطّي خطيَّتنا ونتجاهلها وكأنَّها غير موجودة، فيما هي لا تزال هناك داخل قلوبنا.</a:t>
            </a:r>
          </a:p>
          <a:p>
            <a:pPr algn="r"/>
            <a:r>
              <a:rPr lang="ar-LB" dirty="0"/>
              <a:t>ولهذا السبب نحن بحاجة إلى مخلِّص. وليس من مخلِّصٍ إلاّ يسوع المسيح الذي لديه سلطان وقوَّة على غفران الخطايا ووهبنا الحياة الجديدة. </a:t>
            </a:r>
          </a:p>
          <a:p>
            <a:pPr algn="r"/>
            <a:endParaRPr lang="ar-LB" dirty="0"/>
          </a:p>
          <a:p>
            <a:pPr marL="171450" indent="-171450" algn="r" rtl="1">
              <a:buFont typeface="Arial" panose="020B0604020202020204" pitchFamily="34" charset="0"/>
              <a:buChar char="•"/>
            </a:pPr>
            <a:r>
              <a:rPr lang="ar-LB" dirty="0"/>
              <a:t>انزع الكلمة “الخطيَّة” عن عنق الولد، وضع مكانها الكلمتين “الحياة الأبديَّة”. كما سمعنا في القصَّة، يسوع غفر خطيَّة المفلوج قبل أن يشفيه جسديًّا، ونحن اليوم لدينا الفرصة لكي نطلب الخلاص من الرب ونتوب عن خطايانا. </a:t>
            </a:r>
          </a:p>
          <a:p>
            <a:pPr algn="r"/>
            <a:endParaRPr lang="ar-LB" dirty="0"/>
          </a:p>
          <a:p>
            <a:pPr algn="r"/>
            <a:r>
              <a:rPr lang="ar-LB" dirty="0"/>
              <a:t>دعونا نحني رؤوسنا للصلاة. إذا كنت تشعر فعلاً بثقل الخطيَّة في داخلك ردِّد ورائي هذه الصلاة في قلبك: </a:t>
            </a:r>
            <a:r>
              <a:rPr lang="ar-LB" b="1" dirty="0"/>
              <a:t>“يا رب يسوع، أشكرك لأنك صاحب السلطان وفيك القوَّة على مغفرة الخطايا. أشكرك لأنَّك فديتني بدمك ودفعت ثمن خطيَّتي. أعترف اليوم أمامك أنّني خاطئ وبأمسّ الحاجة إليك لكي تخلّصني. إنَّي أثق بك أنَّك تسمع وتستجيب. باسم يسوع، آمين”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19697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(كلّ ديوني وفّاها يسوع) ٢</a:t>
            </a:r>
          </a:p>
          <a:p>
            <a:pPr marL="0" algn="ctr" defTabSz="914400" rtl="1" eaLnBrk="1" latinLnBrk="0" hangingPunct="1"/>
            <a:r>
              <a:rPr lang="ar-LB" dirty="0"/>
              <a:t>أهتف وأرنّم وأنا فرحان</a:t>
            </a:r>
          </a:p>
          <a:p>
            <a:pPr marL="0" algn="ctr" defTabSz="914400" rtl="1" eaLnBrk="1" latinLnBrk="0" hangingPunct="1"/>
            <a:r>
              <a:rPr lang="ar-LB" dirty="0"/>
              <a:t>كلّ ديوني وفّاها يسوع</a:t>
            </a:r>
          </a:p>
          <a:p>
            <a:pPr marL="0" algn="ctr" defTabSz="914400" rtl="1" eaLnBrk="1" latinLnBrk="0" hangingPunct="1"/>
            <a:r>
              <a:rPr lang="ar-LB" dirty="0"/>
              <a:t>خطاياي في بحر النسيان</a:t>
            </a:r>
          </a:p>
          <a:p>
            <a:pPr marL="0" algn="ctr" defTabSz="914400" rtl="1" eaLnBrk="1" latinLnBrk="0" hangingPunct="1"/>
            <a:r>
              <a:rPr lang="ar-LB" dirty="0"/>
              <a:t>كل ديوني وفّاها يسوع</a:t>
            </a:r>
          </a:p>
          <a:p>
            <a:pPr marL="0" algn="ctr" defTabSz="914400" rtl="1" eaLnBrk="1" latinLnBrk="0" hangingPunct="1"/>
            <a:r>
              <a:rPr lang="ar-LB" dirty="0"/>
              <a:t>(كل ديوني وفّاها على الصليب) ٢</a:t>
            </a:r>
          </a:p>
          <a:p>
            <a:pPr marL="0" algn="ctr" defTabSz="914400" rtl="1" eaLnBrk="1" latinLnBrk="0" hangingPunct="1"/>
            <a:r>
              <a:rPr lang="ar-LB" dirty="0"/>
              <a:t>أهتف وأرنّم وأنا فرحان</a:t>
            </a:r>
          </a:p>
          <a:p>
            <a:pPr marL="0" algn="ctr" defTabSz="914400" rtl="1" eaLnBrk="1" latinLnBrk="0" hangingPunct="1"/>
            <a:r>
              <a:rPr lang="ar-LB" dirty="0"/>
              <a:t>كل ديوني وفّاها على الصليب</a:t>
            </a:r>
          </a:p>
          <a:p>
            <a:pPr marL="0" algn="ctr" defTabSz="914400" rtl="1" eaLnBrk="1" latinLnBrk="0" hangingPunct="1"/>
            <a:r>
              <a:rPr lang="ar-LB" dirty="0"/>
              <a:t>خطاياي في بحر النسيان</a:t>
            </a:r>
          </a:p>
          <a:p>
            <a:pPr marL="0" algn="ctr" defTabSz="914400" rtl="1" eaLnBrk="1" latinLnBrk="0" hangingPunct="1"/>
            <a:r>
              <a:rPr lang="ar-LB" dirty="0"/>
              <a:t>كل ديوني وفّاها على الصليب</a:t>
            </a:r>
          </a:p>
          <a:p>
            <a:pPr marL="0" algn="ctr" defTabSz="914400" rtl="1" eaLnBrk="1" latinLnBrk="0" hangingPunct="1"/>
            <a:r>
              <a:rPr lang="ar-LB" dirty="0"/>
              <a:t>(خطاياي محاها الدّم هللويا) ٣</a:t>
            </a:r>
          </a:p>
          <a:p>
            <a:pPr marL="0" algn="ctr" defTabSz="914400" rtl="1" eaLnBrk="1" latinLnBrk="0" hangingPunct="1"/>
            <a:r>
              <a:rPr lang="ar-LB" dirty="0"/>
              <a:t>إبليس لن يؤذيني</a:t>
            </a:r>
          </a:p>
          <a:p>
            <a:pPr marL="0" algn="ctr" defTabSz="914400" rtl="1" eaLnBrk="1" latinLnBrk="0" hangingPunct="1"/>
            <a:r>
              <a:rPr lang="ar-LB" dirty="0"/>
              <a:t>(لن يؤذي لن يؤذي)٢</a:t>
            </a:r>
          </a:p>
          <a:p>
            <a:pPr marL="0" algn="ctr" defTabSz="914400" rtl="1" eaLnBrk="1" latinLnBrk="0" hangingPunct="1"/>
            <a:r>
              <a:rPr lang="ar-LB" dirty="0"/>
              <a:t>خطاياي محاها الدّم</a:t>
            </a:r>
          </a:p>
          <a:p>
            <a:pPr marL="0" algn="ctr" defTabSz="914400" rtl="1" eaLnBrk="1" latinLnBrk="0" hangingPunct="1"/>
            <a:r>
              <a:rPr lang="ar-LB" dirty="0"/>
              <a:t>إبليس لن يؤذيني</a:t>
            </a:r>
          </a:p>
          <a:p>
            <a:pPr marL="0" algn="ctr" defTabSz="914400" rtl="1" eaLnBrk="1" latinLnBrk="0" hangingPunct="1"/>
            <a:r>
              <a:rPr lang="ar-LB" dirty="0"/>
              <a:t>يسوع أخذ خطاياي</a:t>
            </a:r>
          </a:p>
          <a:p>
            <a:pPr marL="0" algn="ctr" defTabSz="914400" rtl="1" eaLnBrk="1" latinLnBrk="0" hangingPunct="1"/>
            <a:r>
              <a:rPr lang="ar-LB" dirty="0"/>
              <a:t>(ورماها جوّه البحر)٣</a:t>
            </a:r>
          </a:p>
          <a:p>
            <a:pPr marL="0" algn="ctr" defTabSz="914400" rtl="1" eaLnBrk="1" latinLnBrk="0" hangingPunct="1"/>
            <a:r>
              <a:rPr lang="ar-LB" dirty="0"/>
              <a:t>يسوع أخذ خطاياي</a:t>
            </a:r>
          </a:p>
          <a:p>
            <a:pPr marL="0" algn="ctr" defTabSz="914400" rtl="1" eaLnBrk="1" latinLnBrk="0" hangingPunct="1"/>
            <a:r>
              <a:rPr lang="ar-LB" dirty="0"/>
              <a:t>ورماها جوّه البحر</a:t>
            </a:r>
          </a:p>
          <a:p>
            <a:pPr marL="0" algn="ctr" defTabSz="914400" rtl="1" eaLnBrk="1" latinLnBrk="0" hangingPunct="1"/>
            <a:r>
              <a:rPr lang="ar-LB" dirty="0"/>
              <a:t>لا يِعُد يذكرها أبداً</a:t>
            </a:r>
          </a:p>
          <a:p>
            <a:pPr marL="0" algn="ctr" defTabSz="914400" rtl="1" eaLnBrk="1" latinLnBrk="0" hangingPunct="1"/>
            <a:r>
              <a:rPr lang="ar-LB" dirty="0"/>
              <a:t>(خطاياي محاها الدّم هللويا)٣</a:t>
            </a:r>
          </a:p>
          <a:p>
            <a:pPr marL="0" algn="ctr" defTabSz="914400" rtl="1" eaLnBrk="1" latinLnBrk="0" hangingPunct="1"/>
            <a:r>
              <a:rPr lang="ar-LB" dirty="0"/>
              <a:t>إبليس لن يؤذيني</a:t>
            </a:r>
          </a:p>
          <a:p>
            <a:pPr marL="0" algn="ctr" defTabSz="914400" rtl="1" eaLnBrk="1" latinLnBrk="0" hangingPunct="1"/>
            <a:r>
              <a:rPr lang="ar-LB" dirty="0"/>
              <a:t>يسوع أخذ خطاياي</a:t>
            </a:r>
          </a:p>
          <a:p>
            <a:pPr marL="0" algn="ctr" defTabSz="914400" rtl="1" eaLnBrk="1" latinLnBrk="0" hangingPunct="1"/>
            <a:r>
              <a:rPr lang="ar-LB" dirty="0"/>
              <a:t>ورماها جوّه البحر</a:t>
            </a:r>
          </a:p>
          <a:p>
            <a:pPr marL="0" algn="ctr" defTabSz="914400" rtl="1" eaLnBrk="1" latinLnBrk="0" hangingPunct="1"/>
            <a:r>
              <a:rPr lang="ar-LB" dirty="0"/>
              <a:t>لا يِعُد يذكرها أبداً</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1928210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كل من يعمل الخطية كل من يعمل الخطيـة كل من يعمل الخطية هو عبدٌ لها صار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أُجرَة الخطيّة موت </a:t>
            </a:r>
          </a:p>
          <a:p>
            <a:pPr algn="ctr" rtl="1"/>
            <a:r>
              <a:rPr lang="ar-LB" sz="1200" kern="1200" dirty="0">
                <a:solidFill>
                  <a:schemeClr val="tx1"/>
                </a:solidFill>
                <a:effectLst/>
                <a:latin typeface="+mn-lt"/>
                <a:ea typeface="+mn-ea"/>
                <a:cs typeface="+mn-cs"/>
              </a:rPr>
              <a:t> أُجرَة الخطيّة موت </a:t>
            </a:r>
          </a:p>
          <a:p>
            <a:pPr algn="ctr" rtl="1"/>
            <a:r>
              <a:rPr lang="ar-LB" sz="1200" kern="1200" dirty="0">
                <a:solidFill>
                  <a:schemeClr val="tx1"/>
                </a:solidFill>
                <a:effectLst/>
                <a:latin typeface="+mn-lt"/>
                <a:ea typeface="+mn-ea"/>
                <a:cs typeface="+mn-cs"/>
              </a:rPr>
              <a:t>أُجرَة الخطيّة موت</a:t>
            </a:r>
          </a:p>
          <a:p>
            <a:pPr algn="ctr" rtl="1"/>
            <a:r>
              <a:rPr lang="ar-LB" sz="1200" kern="1200" dirty="0">
                <a:solidFill>
                  <a:schemeClr val="tx1"/>
                </a:solidFill>
                <a:effectLst/>
                <a:latin typeface="+mn-lt"/>
                <a:ea typeface="+mn-ea"/>
                <a:cs typeface="+mn-cs"/>
              </a:rPr>
              <a:t>وعذاب وسط النَّار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 </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 بالحقّ انتم احرار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ولها أفضل أثمار</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14</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يسوع بِحب كل الناس          يسوع بيحبك</a:t>
            </a:r>
          </a:p>
          <a:p>
            <a:pPr marL="0" algn="ctr" defTabSz="914400" rtl="1" eaLnBrk="1" latinLnBrk="0" hangingPunct="1"/>
            <a:r>
              <a:rPr lang="ar-LB" dirty="0"/>
              <a:t>يسوع بِحب كل الناس          هوي حدك</a:t>
            </a:r>
          </a:p>
          <a:p>
            <a:pPr marL="0" algn="ctr" defTabSz="914400" rtl="1" eaLnBrk="1" latinLnBrk="0" hangingPunct="1"/>
            <a:r>
              <a:rPr lang="ar-LB" dirty="0"/>
              <a:t>  يسوع بِحب كل الناس          مش لوحدك</a:t>
            </a:r>
            <a:endParaRPr lang="en-US" dirty="0"/>
          </a:p>
          <a:p>
            <a:pPr marL="0" algn="ctr" defTabSz="914400" rtl="1" eaLnBrk="1" latinLnBrk="0" hangingPunct="1"/>
            <a:r>
              <a:rPr lang="ar-LB" dirty="0"/>
              <a:t>يسوع حدك على طول</a:t>
            </a:r>
          </a:p>
          <a:p>
            <a:pPr marL="0" algn="ctr" defTabSz="914400" rtl="1" eaLnBrk="1" latinLnBrk="0" hangingPunct="1"/>
            <a:r>
              <a:rPr lang="ar-LB" dirty="0"/>
              <a:t> </a:t>
            </a:r>
          </a:p>
          <a:p>
            <a:pPr marL="0" algn="ctr" defTabSz="914400" rtl="1" eaLnBrk="1" latinLnBrk="0" hangingPunct="1"/>
            <a:r>
              <a:rPr lang="ar-LB" dirty="0"/>
              <a:t>يسوع خلقني                       بيحبني</a:t>
            </a:r>
          </a:p>
          <a:p>
            <a:pPr marL="0" algn="ctr" defTabSz="914400" rtl="1" eaLnBrk="1" latinLnBrk="0" hangingPunct="1"/>
            <a:r>
              <a:rPr lang="ar-LB" dirty="0"/>
              <a:t>يسوع خلقك                        بِحبك</a:t>
            </a:r>
          </a:p>
          <a:p>
            <a:pPr marL="0" algn="ctr" defTabSz="914400" rtl="1" eaLnBrk="1" latinLnBrk="0" hangingPunct="1"/>
            <a:r>
              <a:rPr lang="ar-LB" dirty="0"/>
              <a:t>يسوع خلقنا كلنا                    بِحبنا</a:t>
            </a:r>
          </a:p>
          <a:p>
            <a:pPr marL="0" algn="ctr" defTabSz="914400" rtl="1" eaLnBrk="1" latinLnBrk="0" hangingPunct="1"/>
            <a:r>
              <a:rPr lang="ar-LB" dirty="0"/>
              <a:t>يسوع بِحبنا على طول</a:t>
            </a:r>
          </a:p>
          <a:p>
            <a:pPr marL="0" algn="ctr" defTabSz="914400" rtl="1" eaLnBrk="1" latinLnBrk="0" hangingPunct="1"/>
            <a:r>
              <a:rPr lang="ar-LB" dirty="0"/>
              <a:t> </a:t>
            </a:r>
          </a:p>
          <a:p>
            <a:pPr marL="0" algn="ctr" defTabSz="914400" rtl="1" eaLnBrk="1" latinLnBrk="0" hangingPunct="1"/>
            <a:r>
              <a:rPr lang="ar-LB" dirty="0"/>
              <a:t>يسوع بِحب كل الناس             يسوع بحبك</a:t>
            </a:r>
          </a:p>
          <a:p>
            <a:pPr marL="0" algn="ctr" defTabSz="914400" rtl="1" eaLnBrk="1" latinLnBrk="0" hangingPunct="1"/>
            <a:r>
              <a:rPr lang="ar-LB" dirty="0"/>
              <a:t>يسوع بِحب كل الناس            هوي حدك</a:t>
            </a:r>
          </a:p>
          <a:p>
            <a:pPr marL="0" algn="ctr" defTabSz="914400" rtl="1" eaLnBrk="1" latinLnBrk="0" hangingPunct="1"/>
            <a:r>
              <a:rPr lang="ar-LB" dirty="0"/>
              <a:t>يسوع بِحب كل الناس            مش لوحدك</a:t>
            </a:r>
          </a:p>
          <a:p>
            <a:pPr marL="0" algn="ctr" defTabSz="914400" rtl="1" eaLnBrk="1" latinLnBrk="0" hangingPunct="1"/>
            <a:r>
              <a:rPr lang="ar-LB" dirty="0"/>
              <a:t>يسوع حدك على طول</a:t>
            </a:r>
          </a:p>
          <a:p>
            <a:pPr marL="0" algn="ctr" defTabSz="914400" rtl="1" eaLnBrk="1" latinLnBrk="0" hangingPunct="1"/>
            <a:r>
              <a:rPr lang="ar-LB" dirty="0"/>
              <a:t> </a:t>
            </a:r>
          </a:p>
          <a:p>
            <a:pPr marL="0" algn="ctr" defTabSz="914400" rtl="1" eaLnBrk="1" latinLnBrk="0" hangingPunct="1"/>
            <a:r>
              <a:rPr lang="ar-LB" dirty="0"/>
              <a:t>يسوع خلقني مميز              أنا مميز</a:t>
            </a:r>
          </a:p>
          <a:p>
            <a:pPr marL="0" algn="ctr" defTabSz="914400" rtl="1" eaLnBrk="1" latinLnBrk="0" hangingPunct="1"/>
            <a:r>
              <a:rPr lang="ar-LB" dirty="0"/>
              <a:t>رح ضلني علّي صوتي        أنا مميز</a:t>
            </a:r>
          </a:p>
          <a:p>
            <a:pPr marL="0" algn="ctr" defTabSz="914400" rtl="1" eaLnBrk="1" latinLnBrk="0" hangingPunct="1"/>
            <a:r>
              <a:rPr lang="ar-LB" dirty="0"/>
              <a:t>يلا كلنا بصوت عالي           أنا مميز</a:t>
            </a:r>
          </a:p>
          <a:p>
            <a:pPr marL="0" algn="ctr" defTabSz="914400" rtl="1" eaLnBrk="1" latinLnBrk="0" hangingPunct="1"/>
            <a:r>
              <a:rPr lang="ar-LB" dirty="0"/>
              <a:t>يسوع بِحبني على طول </a:t>
            </a:r>
          </a:p>
          <a:p>
            <a:pPr marL="0" algn="ctr" defTabSz="914400" rtl="1" eaLnBrk="1" latinLnBrk="0" hangingPunct="1"/>
            <a:r>
              <a:rPr lang="ar-LB" dirty="0"/>
              <a:t> </a:t>
            </a:r>
          </a:p>
          <a:p>
            <a:pPr marL="0" algn="ctr" defTabSz="914400" rtl="1" eaLnBrk="1" latinLnBrk="0" hangingPunct="1"/>
            <a:r>
              <a:rPr lang="ar-LB" dirty="0"/>
              <a:t>يسوع بِحب كل الناس        يسوع بحبك</a:t>
            </a:r>
          </a:p>
          <a:p>
            <a:pPr marL="0" algn="ctr" defTabSz="914400" rtl="1" eaLnBrk="1" latinLnBrk="0" hangingPunct="1"/>
            <a:r>
              <a:rPr lang="ar-LB" dirty="0"/>
              <a:t>يسوع بِحب كل الناس        هوي حدك</a:t>
            </a:r>
          </a:p>
          <a:p>
            <a:pPr marL="0" algn="ctr" defTabSz="914400" rtl="1" eaLnBrk="1" latinLnBrk="0" hangingPunct="1"/>
            <a:r>
              <a:rPr lang="ar-LB" dirty="0"/>
              <a:t>يسوع بِحب كل الناس        مش لوحدك</a:t>
            </a:r>
          </a:p>
          <a:p>
            <a:pPr marL="0" algn="ctr" defTabSz="914400" rtl="1" eaLnBrk="1" latinLnBrk="0" hangingPunct="1"/>
            <a:r>
              <a:rPr lang="ar-LB" dirty="0"/>
              <a:t>يسوع حدّك على طول</a:t>
            </a:r>
          </a:p>
          <a:p>
            <a:pPr marL="0" algn="ctr" defTabSz="914400" rtl="1" eaLnBrk="1" latinLnBrk="0" hangingPunct="1"/>
            <a:r>
              <a:rPr lang="ar-LB" dirty="0"/>
              <a:t> </a:t>
            </a:r>
          </a:p>
          <a:p>
            <a:pPr marL="0" algn="ctr" defTabSz="914400" rtl="1" eaLnBrk="1" latinLnBrk="0" hangingPunct="1"/>
            <a:r>
              <a:rPr lang="ar-LB" dirty="0"/>
              <a:t>رح زقّف زقفه بالعالي          أنا مميز</a:t>
            </a:r>
          </a:p>
          <a:p>
            <a:pPr marL="0" algn="ctr" defTabSz="914400" rtl="1" eaLnBrk="1" latinLnBrk="0" hangingPunct="1"/>
            <a:r>
              <a:rPr lang="ar-LB" dirty="0"/>
              <a:t>رح زقّف زقفه بالواطي         أنا مميز</a:t>
            </a:r>
          </a:p>
          <a:p>
            <a:pPr marL="0" algn="ctr" defTabSz="914400" rtl="1" eaLnBrk="1" latinLnBrk="0" hangingPunct="1"/>
            <a:r>
              <a:rPr lang="ar-LB" dirty="0"/>
              <a:t>يلاّ كلنا ب صوت عالي         أنا مميز</a:t>
            </a:r>
          </a:p>
          <a:p>
            <a:pPr marL="0" algn="ctr" defTabSz="914400" rtl="1" eaLnBrk="1" latinLnBrk="0" hangingPunct="1"/>
            <a:r>
              <a:rPr lang="ar-LB" dirty="0"/>
              <a:t>رح ضلّني حبَّك يا يسوع</a:t>
            </a:r>
          </a:p>
          <a:p>
            <a:pPr marL="0" algn="ctr" defTabSz="914400" rtl="1" eaLnBrk="1" latinLnBrk="0" hangingPunct="1"/>
            <a:r>
              <a:rPr lang="ar-LB" dirty="0"/>
              <a:t> </a:t>
            </a:r>
          </a:p>
          <a:p>
            <a:pPr marL="0" algn="ctr" defTabSz="914400" rtl="1" eaLnBrk="1" latinLnBrk="0" hangingPunct="1"/>
            <a:r>
              <a:rPr lang="ar-LB" dirty="0"/>
              <a:t>  يسوع بِحب كلّ الناس      يسوع بحبك</a:t>
            </a:r>
          </a:p>
          <a:p>
            <a:pPr marL="0" algn="ctr" defTabSz="914400" rtl="1" eaLnBrk="1" latinLnBrk="0" hangingPunct="1"/>
            <a:r>
              <a:rPr lang="ar-LB" dirty="0"/>
              <a:t>يسوع بِحب كلّ الناس     هوي حدك</a:t>
            </a:r>
          </a:p>
          <a:p>
            <a:pPr marL="0" algn="ctr" defTabSz="914400" rtl="1" eaLnBrk="1" latinLnBrk="0" hangingPunct="1"/>
            <a:r>
              <a:rPr lang="ar-LB" dirty="0"/>
              <a:t>  يسوع بِحب كلّ الناس      مش لوحدك</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19</a:t>
            </a:fld>
            <a:endParaRPr lang="en-LB"/>
          </a:p>
        </p:txBody>
      </p:sp>
    </p:spTree>
    <p:extLst>
      <p:ext uri="{BB962C8B-B14F-4D97-AF65-F5344CB8AC3E}">
        <p14:creationId xmlns:p14="http://schemas.microsoft.com/office/powerpoint/2010/main" val="1839978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b="0" dirty="0"/>
              <a:t>متّى ٩: ٢-٨، مرقس ٢: ١-١٢،</a:t>
            </a:r>
            <a:r>
              <a:rPr lang="en-US" b="0" dirty="0"/>
              <a:t> </a:t>
            </a:r>
            <a:r>
              <a:rPr lang="ar-LB" b="0" dirty="0"/>
              <a:t>لوقا ٥: ١٧-٢٦</a:t>
            </a:r>
            <a:endParaRPr lang="en-US" b="0" dirty="0"/>
          </a:p>
          <a:p>
            <a:pPr marL="0" algn="r" defTabSz="914400" rtl="1" eaLnBrk="1" latinLnBrk="0" hangingPunct="1"/>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يسوع يجول في القرى والمدُن يعلّم ويشفي المرضى، فكان معروفاً جدّاً. وكان الجميع يزدحمون حوله لأنّهم كانوا يحبّون الاستماع إليه. وفي أحد الأيّام، كان يسوع يعلّم في أحد البيوت، في مدينة اسمها كفرناحوم، ومن حوله جمهور كثير من بينهم الكتبة والفريسيّين.</a:t>
            </a:r>
          </a:p>
          <a:p>
            <a:pPr algn="r"/>
            <a:r>
              <a:rPr lang="ar-LB" dirty="0"/>
              <a:t>وإذ بأربعة رجال يحملون إنساناً مفلوجاً، لم يستطيعوا الدخول من الباب لشدّة الازدحام، فما كان أمامهم إلّا أن نقبوا السطح ليدٍلّوا المفلوج منه.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006585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يُعلِّم</a:t>
            </a:r>
          </a:p>
          <a:p>
            <a:pPr algn="r"/>
            <a:r>
              <a:rPr lang="ar-LB" dirty="0"/>
              <a:t>وبينما كان يسوع يُعلِّم في بيتٍ مزدحمٍ بالناس، كان الكتبة والفريسيون جالسين هناك. وإذا برجالٍ يحملون إنسانًا مفلوجًا على فراش، وقد طلبوا أن يدخلوا به إلى البيت ويضعونه أمام يسوع ليشفيه. ولمّا لم يجدوا من أين يدخلون بسبب الجمع، صعِدوا إلى السطح. وفجأةً سمع الجمع أصواتًا آتية من السطح. وإذا بالرجال الأربعة يحفرون حفرة في السَّقف!</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201556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7.jpg"/></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6C26D2-CE2F-E7BC-5D51-5D89156154F0}"/>
              </a:ext>
            </a:extLst>
          </p:cNvPr>
          <p:cNvSpPr/>
          <p:nvPr/>
        </p:nvSpPr>
        <p:spPr>
          <a:xfrm>
            <a:off x="2565680" y="3338193"/>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٢٢</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9FEF3649-4B93-BEE3-67F8-40119F644BB2}"/>
              </a:ext>
            </a:extLst>
          </p:cNvPr>
          <p:cNvSpPr/>
          <p:nvPr/>
        </p:nvSpPr>
        <p:spPr>
          <a:xfrm>
            <a:off x="643255" y="4218576"/>
            <a:ext cx="7702750" cy="144655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7030A0"/>
                </a:solidFill>
                <a:latin typeface="Tahoma" panose="020B0604030504040204" pitchFamily="34" charset="0"/>
                <a:ea typeface="Tahoma" panose="020B0604030504040204" pitchFamily="34" charset="0"/>
              </a:rPr>
              <a:t>يسوع يشفي المفلوج</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88B23E7A-83DE-1C79-1EA4-E6E8842E743A}"/>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3CAF1E5-34F0-3A79-7B32-422ED15F9115}"/>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9C9EB22-18C2-DE99-3E90-FECDB7255D0A}"/>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8B9D64A-961F-FEC2-EA43-F33E149E29A1}"/>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61CA53-33A0-18CF-AC5A-13C6E2983505}"/>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AA7292E-6579-D658-915E-F5C02587573C}"/>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3E90596B-7B36-B2A7-D9AA-635605D36F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43504" y="290223"/>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343572"/>
            <a:ext cx="11152251" cy="6170856"/>
          </a:xfrm>
          <a:prstGeom prst="rect">
            <a:avLst/>
          </a:prstGeom>
        </p:spPr>
        <p:txBody>
          <a:bodyPr wrap="square">
            <a:spAutoFit/>
          </a:bodyPr>
          <a:lstStyle/>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خطاياي محاها الدم</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 </a:t>
            </a:r>
          </a:p>
          <a:p>
            <a:pPr algn="ctr" rtl="1">
              <a:lnSpc>
                <a:spcPct val="150000"/>
              </a:lnSpc>
            </a:pPr>
            <a:r>
              <a:rPr lang="ar-LB" sz="5400" b="1" dirty="0">
                <a:solidFill>
                  <a:srgbClr val="273582"/>
                </a:solidFill>
                <a:latin typeface="Tahoma" panose="020B0604030504040204" pitchFamily="34" charset="0"/>
              </a:rPr>
              <a:t>ابليس لن يؤذيني</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b="1" dirty="0">
                <a:solidFill>
                  <a:srgbClr val="273582"/>
                </a:solidFill>
                <a:latin typeface="Tahoma" panose="020B0604030504040204" pitchFamily="34" charset="0"/>
              </a:rPr>
              <a:t>ورماها جوه البحر</a:t>
            </a:r>
          </a:p>
          <a:p>
            <a:pPr algn="ctr" rtl="1">
              <a:lnSpc>
                <a:spcPct val="150000"/>
              </a:lnSpc>
            </a:pPr>
            <a:r>
              <a:rPr lang="ar-LB" sz="5400" b="1" dirty="0">
                <a:solidFill>
                  <a:srgbClr val="273582"/>
                </a:solidFill>
                <a:latin typeface="Tahoma" panose="020B0604030504040204" pitchFamily="34" charset="0"/>
              </a:rPr>
              <a:t>لا يعد يذكرها ابدا</a:t>
            </a:r>
          </a:p>
        </p:txBody>
      </p:sp>
    </p:spTree>
    <p:extLst>
      <p:ext uri="{BB962C8B-B14F-4D97-AF65-F5344CB8AC3E}">
        <p14:creationId xmlns:p14="http://schemas.microsoft.com/office/powerpoint/2010/main" val="1685791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81557"/>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3992158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485139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499572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93432"/>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كل من يعمل</a:t>
            </a:r>
            <a:endParaRPr lang="en-US" sz="6600" dirty="0">
              <a:ln/>
              <a:solidFill>
                <a:srgbClr val="7030A0"/>
              </a:solidFill>
              <a:latin typeface="Tahoma" panose="020B0604030504040204" pitchFamily="34" charset="0"/>
              <a:ea typeface="Tahoma" panose="020B0604030504040204" pitchFamily="34" charset="0"/>
            </a:endParaRPr>
          </a:p>
          <a:p>
            <a:pPr algn="ctr"/>
            <a:r>
              <a:rPr lang="ar-SA" sz="6600" dirty="0">
                <a:ln/>
                <a:solidFill>
                  <a:srgbClr val="7030A0"/>
                </a:solidFill>
                <a:latin typeface="Tahoma" panose="020B0604030504040204" pitchFamily="34" charset="0"/>
                <a:ea typeface="Tahoma" panose="020B0604030504040204" pitchFamily="34" charset="0"/>
              </a:rPr>
              <a:t> الخطيَّة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كل من يعمل الخطيَّة">
            <a:hlinkClick r:id="" action="ppaction://media"/>
            <a:extLst>
              <a:ext uri="{FF2B5EF4-FFF2-40B4-BE49-F238E27FC236}">
                <a16:creationId xmlns:a16="http://schemas.microsoft.com/office/drawing/2014/main" id="{F9694E5E-C47D-4D1A-8C70-8B87463DF79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21224" y="434657"/>
            <a:ext cx="609600" cy="609600"/>
          </a:xfrm>
          <a:prstGeom prst="rect">
            <a:avLst/>
          </a:prstGeom>
        </p:spPr>
      </p:pic>
    </p:spTree>
    <p:extLst>
      <p:ext uri="{BB962C8B-B14F-4D97-AF65-F5344CB8AC3E}">
        <p14:creationId xmlns:p14="http://schemas.microsoft.com/office/powerpoint/2010/main" val="4111519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340497"/>
            <a:ext cx="10895620" cy="3785652"/>
          </a:xfrm>
          <a:prstGeom prst="rect">
            <a:avLst/>
          </a:prstGeom>
        </p:spPr>
        <p:txBody>
          <a:bodyPr wrap="square">
            <a:spAutoFit/>
          </a:bodyPr>
          <a:lstStyle/>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هو عبدٌ لها صار</a:t>
            </a:r>
          </a:p>
        </p:txBody>
      </p:sp>
    </p:spTree>
    <p:extLst>
      <p:ext uri="{BB962C8B-B14F-4D97-AF65-F5344CB8AC3E}">
        <p14:creationId xmlns:p14="http://schemas.microsoft.com/office/powerpoint/2010/main" val="1165188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783841" y="1438135"/>
            <a:ext cx="6624317"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أُجرَة الخطيّة موت</a:t>
            </a:r>
          </a:p>
          <a:p>
            <a:pPr algn="ct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وعذاب وسط النَّار</a:t>
            </a:r>
          </a:p>
        </p:txBody>
      </p:sp>
    </p:spTree>
    <p:extLst>
      <p:ext uri="{BB962C8B-B14F-4D97-AF65-F5344CB8AC3E}">
        <p14:creationId xmlns:p14="http://schemas.microsoft.com/office/powerpoint/2010/main" val="207193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2810" y="1578417"/>
            <a:ext cx="9218580"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بالحقّ أنتم احرار</a:t>
            </a:r>
          </a:p>
        </p:txBody>
      </p:sp>
    </p:spTree>
    <p:extLst>
      <p:ext uri="{BB962C8B-B14F-4D97-AF65-F5344CB8AC3E}">
        <p14:creationId xmlns:p14="http://schemas.microsoft.com/office/powerpoint/2010/main" val="2711845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46067" y="1194164"/>
            <a:ext cx="6096000" cy="3785652"/>
          </a:xfrm>
          <a:prstGeom prst="rect">
            <a:avLst/>
          </a:prstGeom>
        </p:spPr>
        <p:txBody>
          <a:bodyPr>
            <a:spAutoFit/>
          </a:bodyPr>
          <a:lstStyle/>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ولها أفضل أثمار</a:t>
            </a:r>
          </a:p>
        </p:txBody>
      </p:sp>
    </p:spTree>
    <p:extLst>
      <p:ext uri="{BB962C8B-B14F-4D97-AF65-F5344CB8AC3E}">
        <p14:creationId xmlns:p14="http://schemas.microsoft.com/office/powerpoint/2010/main" val="2806901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83627" y="1428114"/>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يسوع بحب كل الناس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يسوع بحب كل الناس">
            <a:hlinkClick r:id="" action="ppaction://media"/>
            <a:extLst>
              <a:ext uri="{FF2B5EF4-FFF2-40B4-BE49-F238E27FC236}">
                <a16:creationId xmlns:a16="http://schemas.microsoft.com/office/drawing/2014/main" id="{80923DFB-A986-4387-BAA3-542829924F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3712039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4658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349468" y="4691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4" name="Picture 13">
            <a:extLst>
              <a:ext uri="{FF2B5EF4-FFF2-40B4-BE49-F238E27FC236}">
                <a16:creationId xmlns:a16="http://schemas.microsoft.com/office/drawing/2014/main" id="{49F074C8-C2A6-4C05-8E3F-FBC23203113C}"/>
              </a:ext>
            </a:extLst>
          </p:cNvPr>
          <p:cNvPicPr>
            <a:picLocks noChangeAspect="1"/>
          </p:cNvPicPr>
          <p:nvPr/>
        </p:nvPicPr>
        <p:blipFill>
          <a:blip r:embed="rId3"/>
          <a:stretch>
            <a:fillRect/>
          </a:stretch>
        </p:blipFill>
        <p:spPr>
          <a:xfrm>
            <a:off x="2573158" y="2914006"/>
            <a:ext cx="7225915" cy="3664889"/>
          </a:xfrm>
          <a:prstGeom prst="rect">
            <a:avLst/>
          </a:prstGeom>
        </p:spPr>
      </p:pic>
      <p:pic>
        <p:nvPicPr>
          <p:cNvPr id="16" name="Picture 15">
            <a:extLst>
              <a:ext uri="{FF2B5EF4-FFF2-40B4-BE49-F238E27FC236}">
                <a16:creationId xmlns:a16="http://schemas.microsoft.com/office/drawing/2014/main" id="{6ABF83F9-B4DF-46CF-A7A8-FB2EED25FE45}"/>
              </a:ext>
            </a:extLst>
          </p:cNvPr>
          <p:cNvPicPr>
            <a:picLocks noChangeAspect="1"/>
          </p:cNvPicPr>
          <p:nvPr/>
        </p:nvPicPr>
        <p:blipFill>
          <a:blip r:embed="rId4"/>
          <a:stretch>
            <a:fillRect/>
          </a:stretch>
        </p:blipFill>
        <p:spPr>
          <a:xfrm>
            <a:off x="2557256" y="1959025"/>
            <a:ext cx="2545013" cy="1266200"/>
          </a:xfrm>
          <a:prstGeom prst="rect">
            <a:avLst/>
          </a:prstGeom>
        </p:spPr>
      </p:pic>
      <p:sp>
        <p:nvSpPr>
          <p:cNvPr id="25" name="TextBox 24">
            <a:extLst>
              <a:ext uri="{FF2B5EF4-FFF2-40B4-BE49-F238E27FC236}">
                <a16:creationId xmlns:a16="http://schemas.microsoft.com/office/drawing/2014/main" id="{21769803-4D79-4DE1-80A4-F36DDB182F10}"/>
              </a:ext>
            </a:extLst>
          </p:cNvPr>
          <p:cNvSpPr txBox="1"/>
          <p:nvPr/>
        </p:nvSpPr>
        <p:spPr>
          <a:xfrm>
            <a:off x="2858679" y="2218762"/>
            <a:ext cx="1898473" cy="461665"/>
          </a:xfrm>
          <a:prstGeom prst="rect">
            <a:avLst/>
          </a:prstGeom>
          <a:noFill/>
        </p:spPr>
        <p:txBody>
          <a:bodyPr wrap="square">
            <a:spAutoFit/>
          </a:bodyPr>
          <a:lstStyle/>
          <a:p>
            <a:pPr algn="ctr"/>
            <a:r>
              <a:rPr lang="ar-LB" sz="2400" b="1" i="0" dirty="0">
                <a:solidFill>
                  <a:srgbClr val="000000"/>
                </a:solidFill>
                <a:effectLst/>
                <a:latin typeface="Tahoma" panose="020B0604030504040204" pitchFamily="34" charset="0"/>
              </a:rPr>
              <a:t>مرحبا يا صديقي </a:t>
            </a:r>
            <a:endParaRPr lang="en-US" sz="2400" b="1" dirty="0"/>
          </a:p>
        </p:txBody>
      </p:sp>
      <p:pic>
        <p:nvPicPr>
          <p:cNvPr id="3" name="Picture 2">
            <a:extLst>
              <a:ext uri="{FF2B5EF4-FFF2-40B4-BE49-F238E27FC236}">
                <a16:creationId xmlns:a16="http://schemas.microsoft.com/office/drawing/2014/main" id="{9240AF1A-794A-6A4D-1D40-B090EAE292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2365895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429745" y="856357"/>
            <a:ext cx="8034483" cy="6170856"/>
          </a:xfrm>
          <a:prstGeom prst="rect">
            <a:avLst/>
          </a:prstGeom>
        </p:spPr>
        <p:txBody>
          <a:bodyPr wrap="square">
            <a:spAutoFit/>
          </a:bodyPr>
          <a:lstStyle/>
          <a:p>
            <a:pPr algn="ctr" rtl="1">
              <a:lnSpc>
                <a:spcPct val="150000"/>
              </a:lnSpc>
            </a:pPr>
            <a:r>
              <a:rPr lang="ar-LB" sz="5400" b="1" dirty="0">
                <a:solidFill>
                  <a:srgbClr val="273582"/>
                </a:solidFill>
                <a:effectLst/>
              </a:rPr>
              <a:t>يسوع خلقني بيبي		بحبني</a:t>
            </a:r>
          </a:p>
          <a:p>
            <a:pPr algn="ctr" rtl="1">
              <a:lnSpc>
                <a:spcPct val="150000"/>
              </a:lnSpc>
            </a:pPr>
            <a:r>
              <a:rPr lang="ar-LB" sz="5400" b="1" dirty="0">
                <a:solidFill>
                  <a:srgbClr val="273582"/>
                </a:solidFill>
                <a:effectLst/>
              </a:rPr>
              <a:t>يسوع خلقشك بيبي   </a:t>
            </a:r>
            <a:r>
              <a:rPr lang="ar-LB" sz="5400" b="1" dirty="0">
                <a:solidFill>
                  <a:srgbClr val="273582"/>
                </a:solidFill>
              </a:rPr>
              <a:t>     </a:t>
            </a:r>
            <a:r>
              <a:rPr lang="ar-LB" sz="5400" b="1" dirty="0">
                <a:solidFill>
                  <a:srgbClr val="273582"/>
                </a:solidFill>
                <a:effectLst/>
              </a:rPr>
              <a:t>بحبك</a:t>
            </a:r>
          </a:p>
          <a:p>
            <a:pPr algn="ctr" rtl="1">
              <a:lnSpc>
                <a:spcPct val="150000"/>
              </a:lnSpc>
            </a:pPr>
            <a:r>
              <a:rPr lang="ar-LB" sz="5400" b="1" dirty="0">
                <a:solidFill>
                  <a:srgbClr val="273582"/>
                </a:solidFill>
                <a:effectLst/>
              </a:rPr>
              <a:t>يسوع خلقنا كلنا		      بحبنا</a:t>
            </a:r>
          </a:p>
          <a:p>
            <a:pPr algn="ctr" rtl="1">
              <a:lnSpc>
                <a:spcPct val="150000"/>
              </a:lnSpc>
            </a:pPr>
            <a:r>
              <a:rPr lang="ar-LB" sz="5400" b="1" dirty="0">
                <a:solidFill>
                  <a:srgbClr val="273582"/>
                </a:solidFill>
                <a:effectLst/>
              </a:rPr>
              <a:t>يسوع بحبنا على طول</a:t>
            </a:r>
          </a:p>
          <a:p>
            <a:pPr algn="ctr" rtl="1">
              <a:lnSpc>
                <a:spcPct val="150000"/>
              </a:lnSpc>
            </a:pPr>
            <a:endParaRPr lang="ar-LB" sz="5400" b="1" dirty="0">
              <a:solidFill>
                <a:srgbClr val="273582"/>
              </a:solidFill>
              <a:effectLst/>
            </a:endParaRPr>
          </a:p>
        </p:txBody>
      </p:sp>
    </p:spTree>
    <p:extLst>
      <p:ext uri="{BB962C8B-B14F-4D97-AF65-F5344CB8AC3E}">
        <p14:creationId xmlns:p14="http://schemas.microsoft.com/office/powerpoint/2010/main" val="20332500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1468328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98708" y="1028795"/>
            <a:ext cx="10194583" cy="4387420"/>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يسوع خلقني مميزّ        أنا مميزّ</a:t>
            </a:r>
          </a:p>
          <a:p>
            <a:pPr algn="ctr">
              <a:lnSpc>
                <a:spcPct val="150000"/>
              </a:lnSpc>
            </a:pPr>
            <a:r>
              <a:rPr lang="ar-LB" sz="4800" b="1" dirty="0">
                <a:solidFill>
                  <a:srgbClr val="273582"/>
                </a:solidFill>
                <a:latin typeface="Tahoma" panose="020B0604030504040204" pitchFamily="34" charset="0"/>
              </a:rPr>
              <a:t>رح ضلني علي صوتي    أنا مميزّ</a:t>
            </a:r>
          </a:p>
          <a:p>
            <a:pPr algn="ctr">
              <a:lnSpc>
                <a:spcPct val="150000"/>
              </a:lnSpc>
            </a:pPr>
            <a:r>
              <a:rPr lang="ar-LB" sz="4800" b="1" dirty="0">
                <a:solidFill>
                  <a:srgbClr val="273582"/>
                </a:solidFill>
                <a:latin typeface="Tahoma" panose="020B0604030504040204" pitchFamily="34" charset="0"/>
              </a:rPr>
              <a:t>يلا كلنا بصوت عالي      أنا مميزّ</a:t>
            </a:r>
          </a:p>
          <a:p>
            <a:pPr algn="ctr">
              <a:lnSpc>
                <a:spcPct val="150000"/>
              </a:lnSpc>
            </a:pPr>
            <a:r>
              <a:rPr lang="ar-LB" sz="4800" b="1" dirty="0">
                <a:solidFill>
                  <a:srgbClr val="273582"/>
                </a:solidFill>
                <a:latin typeface="Tahoma" panose="020B0604030504040204" pitchFamily="34" charset="0"/>
              </a:rPr>
              <a:t>يسوع بحني على طول</a:t>
            </a:r>
          </a:p>
        </p:txBody>
      </p:sp>
    </p:spTree>
    <p:extLst>
      <p:ext uri="{BB962C8B-B14F-4D97-AF65-F5344CB8AC3E}">
        <p14:creationId xmlns:p14="http://schemas.microsoft.com/office/powerpoint/2010/main" val="1458738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3228484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7472" y="789646"/>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رح زقف زقفي بالعالي         أنا مميزّ</a:t>
            </a:r>
          </a:p>
          <a:p>
            <a:pPr algn="ctr" rtl="1">
              <a:lnSpc>
                <a:spcPct val="150000"/>
              </a:lnSpc>
            </a:pPr>
            <a:r>
              <a:rPr lang="ar-LB" sz="5400" b="1" i="0" dirty="0">
                <a:solidFill>
                  <a:srgbClr val="273582"/>
                </a:solidFill>
                <a:effectLst/>
                <a:latin typeface="Tahoma" panose="020B0604030504040204" pitchFamily="34" charset="0"/>
              </a:rPr>
              <a:t>رح زقف زقفي بالواطي        أنا مميزّ </a:t>
            </a:r>
          </a:p>
          <a:p>
            <a:pPr algn="ctr" rtl="1">
              <a:lnSpc>
                <a:spcPct val="150000"/>
              </a:lnSpc>
            </a:pPr>
            <a:r>
              <a:rPr lang="ar-LB" sz="5400" b="1" i="0" dirty="0">
                <a:solidFill>
                  <a:srgbClr val="273582"/>
                </a:solidFill>
                <a:effectLst/>
                <a:latin typeface="Tahoma" panose="020B0604030504040204" pitchFamily="34" charset="0"/>
              </a:rPr>
              <a:t>يلا كلنا بصوت عالي           أنا مميزّ</a:t>
            </a:r>
          </a:p>
          <a:p>
            <a:pPr algn="ctr" rtl="1">
              <a:lnSpc>
                <a:spcPct val="150000"/>
              </a:lnSpc>
            </a:pPr>
            <a:r>
              <a:rPr lang="ar-LB" sz="5400" b="1" i="0" dirty="0">
                <a:solidFill>
                  <a:srgbClr val="273582"/>
                </a:solidFill>
                <a:effectLst/>
                <a:latin typeface="Tahoma" panose="020B0604030504040204" pitchFamily="34" charset="0"/>
              </a:rPr>
              <a:t>رح دلني حبك يا يسوع</a:t>
            </a:r>
          </a:p>
        </p:txBody>
      </p:sp>
    </p:spTree>
    <p:extLst>
      <p:ext uri="{BB962C8B-B14F-4D97-AF65-F5344CB8AC3E}">
        <p14:creationId xmlns:p14="http://schemas.microsoft.com/office/powerpoint/2010/main" val="1127988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3055941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259534" y="362216"/>
            <a:ext cx="3688831"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غفران المفلوج</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descr="A picture containing drawing&#10;&#10;Description automatically generated">
            <a:extLst>
              <a:ext uri="{FF2B5EF4-FFF2-40B4-BE49-F238E27FC236}">
                <a16:creationId xmlns:a16="http://schemas.microsoft.com/office/drawing/2014/main" id="{0F63C161-24E2-2268-7830-7CD01A2291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4259534" y="2721853"/>
            <a:ext cx="3497384" cy="3779552"/>
          </a:xfrm>
          <a:prstGeom prst="rect">
            <a:avLst/>
          </a:prstGeom>
        </p:spPr>
      </p:pic>
      <p:pic>
        <p:nvPicPr>
          <p:cNvPr id="6" name="Picture 5">
            <a:extLst>
              <a:ext uri="{FF2B5EF4-FFF2-40B4-BE49-F238E27FC236}">
                <a16:creationId xmlns:a16="http://schemas.microsoft.com/office/drawing/2014/main" id="{9EFB28B5-A23F-0372-D0E5-C6EFD0320B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agram&#10;&#10;Description automatically generated">
            <a:extLst>
              <a:ext uri="{FF2B5EF4-FFF2-40B4-BE49-F238E27FC236}">
                <a16:creationId xmlns:a16="http://schemas.microsoft.com/office/drawing/2014/main" id="{E5D601BA-E0FF-47F5-BF57-97E4355A528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10;&#10;Description automatically generated">
            <a:extLst>
              <a:ext uri="{FF2B5EF4-FFF2-40B4-BE49-F238E27FC236}">
                <a16:creationId xmlns:a16="http://schemas.microsoft.com/office/drawing/2014/main" id="{F9A7B370-5785-4E33-BAB3-FA5F30A3FC5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8575" y="1311275"/>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كل ديوني وفاها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كل ديوني - ترانيم فريق الحياة الأفضل للأطفال [R46x-EKyMtI]_01">
            <a:hlinkClick r:id="" action="ppaction://media"/>
            <a:extLst>
              <a:ext uri="{FF2B5EF4-FFF2-40B4-BE49-F238E27FC236}">
                <a16:creationId xmlns:a16="http://schemas.microsoft.com/office/drawing/2014/main" id="{E44520A2-7E0B-4363-9D03-8A2772E740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037" y="701675"/>
            <a:ext cx="609600" cy="609600"/>
          </a:xfrm>
          <a:prstGeom prst="rect">
            <a:avLst/>
          </a:prstGeom>
        </p:spPr>
      </p:pic>
    </p:spTree>
    <p:extLst>
      <p:ext uri="{BB962C8B-B14F-4D97-AF65-F5344CB8AC3E}">
        <p14:creationId xmlns:p14="http://schemas.microsoft.com/office/powerpoint/2010/main" val="2414044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852F4CE-4F58-4FEA-B915-F951A807179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FA0A51-3B58-4BF9-85FA-CFB39AF62435}"/>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BBF3EE-4029-48E1-A47F-0BBE2701BB72}"/>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825466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36014" y="1019174"/>
            <a:ext cx="9453718" cy="413959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آمِنْ بِالرَّبِّ يَسُوعَ الْمَسِيحِ فَتَخْلُصَ أَنْتَ وَأَهْلُ بَيْتِكَ</a:t>
            </a:r>
            <a:endParaRPr lang="en-US" sz="5400" b="1" i="0" dirty="0">
              <a:solidFill>
                <a:srgbClr val="7030A0"/>
              </a:solidFill>
              <a:effectLst/>
              <a:latin typeface="Helvetica Neue"/>
            </a:endParaRPr>
          </a:p>
          <a:p>
            <a:pPr algn="ctr">
              <a:spcAft>
                <a:spcPts val="600"/>
              </a:spcAft>
            </a:pPr>
            <a:r>
              <a:rPr lang="ar-LB" sz="5400" b="0" i="0" dirty="0">
                <a:solidFill>
                  <a:srgbClr val="7030A0"/>
                </a:solidFill>
                <a:effectLst/>
                <a:latin typeface="Tahoma" panose="020B0604030504040204" pitchFamily="34" charset="0"/>
              </a:rPr>
              <a:t>أعمال الرسل ١٦ : ٣١</a:t>
            </a:r>
            <a:r>
              <a:rPr lang="ar-LB" sz="5400" b="0" i="0" dirty="0">
                <a:solidFill>
                  <a:srgbClr val="000000"/>
                </a:solidFill>
                <a:effectLst/>
                <a:latin typeface="Tahoma" panose="020B0604030504040204" pitchFamily="34" charset="0"/>
              </a:rPr>
              <a:t>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90A24F30-343A-961D-71C0-804BBACBCC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1185" y="0"/>
            <a:ext cx="3490815" cy="2576221"/>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766006" y="1083599"/>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535197" y="52924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433109CA-6672-660F-8EEB-10219A0D78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1120" y="0"/>
            <a:ext cx="3230880" cy="2384389"/>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069551" y="16251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47943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5372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5288847" y="3643417"/>
            <a:ext cx="4833602" cy="2454270"/>
          </a:xfrm>
          <a:prstGeom prst="rect">
            <a:avLst/>
          </a:prstGeom>
        </p:spPr>
      </p:pic>
      <p:pic>
        <p:nvPicPr>
          <p:cNvPr id="2" name="Picture 1">
            <a:extLst>
              <a:ext uri="{FF2B5EF4-FFF2-40B4-BE49-F238E27FC236}">
                <a16:creationId xmlns:a16="http://schemas.microsoft.com/office/drawing/2014/main" id="{79969A63-BE9B-98B0-1F2B-A1D5E04902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2014FF8-28DE-1136-FD27-4CD6A027C45A}"/>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FF1739A4-404B-A98E-AE31-C494AE7F29EC}"/>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B77C644B-A304-B6D8-0F33-1B6912F7FEF2}"/>
              </a:ext>
            </a:extLst>
          </p:cNvPr>
          <p:cNvCxnSpPr>
            <a:cxnSpLocks/>
          </p:cNvCxnSpPr>
          <p:nvPr/>
        </p:nvCxnSpPr>
        <p:spPr>
          <a:xfrm flipH="1">
            <a:off x="321691" y="310101"/>
            <a:ext cx="863147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D15F329-5BE7-DE96-7B77-E12E8478B8D8}"/>
              </a:ext>
            </a:extLst>
          </p:cNvPr>
          <p:cNvCxnSpPr>
            <a:cxnSpLocks/>
          </p:cNvCxnSpPr>
          <p:nvPr/>
        </p:nvCxnSpPr>
        <p:spPr>
          <a:xfrm>
            <a:off x="321691"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0FD2715-D62F-73AA-2FE0-DD0373B83E70}"/>
              </a:ext>
            </a:extLst>
          </p:cNvPr>
          <p:cNvCxnSpPr>
            <a:cxnSpLocks/>
          </p:cNvCxnSpPr>
          <p:nvPr/>
        </p:nvCxnSpPr>
        <p:spPr>
          <a:xfrm flipH="1">
            <a:off x="321691" y="6587679"/>
            <a:ext cx="1158936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8CA016A-89B1-A1FC-8D7C-5ADE1D2C338E}"/>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A6E5501-1EF4-0B43-5C5C-15BB56FCC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2901" y="439490"/>
            <a:ext cx="11152251" cy="5495415"/>
          </a:xfrm>
          <a:prstGeom prst="rect">
            <a:avLst/>
          </a:prstGeom>
        </p:spPr>
        <p:txBody>
          <a:bodyPr wrap="square">
            <a:spAutoFit/>
          </a:bodyPr>
          <a:lstStyle/>
          <a:p>
            <a:pPr algn="ctr" rtl="1">
              <a:lnSpc>
                <a:spcPct val="150000"/>
              </a:lnSpc>
            </a:pPr>
            <a:r>
              <a:rPr lang="en-US"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كل ديوني وفاها يسوع</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endParaRPr lang="ar-LB" sz="4800"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أهتف وارنم مو وانا فرحان</a:t>
            </a:r>
          </a:p>
          <a:p>
            <a:pPr algn="ctr" rtl="1">
              <a:lnSpc>
                <a:spcPct val="150000"/>
              </a:lnSpc>
            </a:pPr>
            <a:r>
              <a:rPr lang="ar-LB" sz="4800" b="1" dirty="0">
                <a:solidFill>
                  <a:srgbClr val="273582"/>
                </a:solidFill>
                <a:latin typeface="Tahoma" panose="020B0604030504040204" pitchFamily="34" charset="0"/>
              </a:rPr>
              <a:t>كل ديوني وفاها يسوع</a:t>
            </a:r>
          </a:p>
          <a:p>
            <a:pPr algn="ctr" rtl="1">
              <a:lnSpc>
                <a:spcPct val="150000"/>
              </a:lnSpc>
            </a:pPr>
            <a:r>
              <a:rPr lang="ar-LB" sz="4800" b="1" dirty="0">
                <a:solidFill>
                  <a:srgbClr val="273582"/>
                </a:solidFill>
                <a:latin typeface="Tahoma" panose="020B0604030504040204" pitchFamily="34" charset="0"/>
              </a:rPr>
              <a:t>خطاياي في بحر النسيان</a:t>
            </a:r>
          </a:p>
          <a:p>
            <a:pPr algn="ctr" rtl="1">
              <a:lnSpc>
                <a:spcPct val="150000"/>
              </a:lnSpc>
            </a:pPr>
            <a:r>
              <a:rPr lang="ar-LB" sz="4800" b="1" dirty="0">
                <a:solidFill>
                  <a:srgbClr val="273582"/>
                </a:solidFill>
                <a:latin typeface="Tahoma" panose="020B0604030504040204" pitchFamily="34" charset="0"/>
              </a:rPr>
              <a:t>كل ديوني وفاها يسوع</a:t>
            </a:r>
          </a:p>
        </p:txBody>
      </p:sp>
    </p:spTree>
    <p:extLst>
      <p:ext uri="{BB962C8B-B14F-4D97-AF65-F5344CB8AC3E}">
        <p14:creationId xmlns:p14="http://schemas.microsoft.com/office/powerpoint/2010/main" val="3733860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2901" y="663222"/>
            <a:ext cx="11152251" cy="5045164"/>
          </a:xfrm>
          <a:prstGeom prst="rect">
            <a:avLst/>
          </a:prstGeom>
        </p:spPr>
        <p:txBody>
          <a:bodyPr wrap="square">
            <a:spAutoFit/>
          </a:bodyPr>
          <a:lstStyle/>
          <a:p>
            <a:pPr algn="ctr" rtl="1">
              <a:lnSpc>
                <a:spcPct val="150000"/>
              </a:lnSpc>
            </a:pPr>
            <a:r>
              <a:rPr lang="ar-LB" sz="4400" dirty="0">
                <a:solidFill>
                  <a:srgbClr val="273582"/>
                </a:solidFill>
                <a:latin typeface="Tahoma" panose="020B0604030504040204" pitchFamily="34" charset="0"/>
              </a:rPr>
              <a:t>(</a:t>
            </a:r>
            <a:r>
              <a:rPr lang="ar-LB" sz="4400" b="1" dirty="0">
                <a:solidFill>
                  <a:srgbClr val="273582"/>
                </a:solidFill>
                <a:latin typeface="Tahoma" panose="020B0604030504040204" pitchFamily="34" charset="0"/>
              </a:rPr>
              <a:t>كل ديوني وفاها على الصليب</a:t>
            </a:r>
            <a:r>
              <a:rPr lang="ar-LB" sz="4400" dirty="0">
                <a:solidFill>
                  <a:srgbClr val="273582"/>
                </a:solidFill>
                <a:latin typeface="Tahoma" panose="020B0604030504040204" pitchFamily="34" charset="0"/>
              </a:rPr>
              <a:t>)</a:t>
            </a:r>
            <a:r>
              <a:rPr lang="ar-LB" sz="4400" b="1" dirty="0">
                <a:solidFill>
                  <a:srgbClr val="273582"/>
                </a:solidFill>
                <a:latin typeface="Tahoma" panose="020B0604030504040204" pitchFamily="34" charset="0"/>
              </a:rPr>
              <a:t>٢</a:t>
            </a:r>
          </a:p>
          <a:p>
            <a:pPr algn="ctr" rtl="1">
              <a:lnSpc>
                <a:spcPct val="150000"/>
              </a:lnSpc>
            </a:pPr>
            <a:r>
              <a:rPr lang="ar-LB" sz="4400" b="1" dirty="0">
                <a:solidFill>
                  <a:srgbClr val="273582"/>
                </a:solidFill>
                <a:latin typeface="Tahoma" panose="020B0604030504040204" pitchFamily="34" charset="0"/>
              </a:rPr>
              <a:t>أهتف وارنم مو وانا فرحان</a:t>
            </a:r>
          </a:p>
          <a:p>
            <a:pPr algn="ctr" rtl="1">
              <a:lnSpc>
                <a:spcPct val="150000"/>
              </a:lnSpc>
            </a:pPr>
            <a:r>
              <a:rPr lang="ar-LB" sz="4400" b="1" dirty="0">
                <a:solidFill>
                  <a:srgbClr val="273582"/>
                </a:solidFill>
                <a:latin typeface="Tahoma" panose="020B0604030504040204" pitchFamily="34" charset="0"/>
              </a:rPr>
              <a:t>كل ديوني وفاها على الصليب</a:t>
            </a:r>
          </a:p>
          <a:p>
            <a:pPr algn="ctr" rtl="1">
              <a:lnSpc>
                <a:spcPct val="150000"/>
              </a:lnSpc>
            </a:pPr>
            <a:r>
              <a:rPr lang="ar-LB" sz="4400" b="1" dirty="0">
                <a:solidFill>
                  <a:srgbClr val="273582"/>
                </a:solidFill>
                <a:latin typeface="Tahoma" panose="020B0604030504040204" pitchFamily="34" charset="0"/>
              </a:rPr>
              <a:t>خطاياي في بحر النسيان</a:t>
            </a:r>
          </a:p>
          <a:p>
            <a:pPr algn="ctr" rtl="1">
              <a:lnSpc>
                <a:spcPct val="150000"/>
              </a:lnSpc>
            </a:pPr>
            <a:r>
              <a:rPr lang="ar-LB" sz="4400" b="1" dirty="0">
                <a:solidFill>
                  <a:srgbClr val="273582"/>
                </a:solidFill>
                <a:latin typeface="Tahoma" panose="020B0604030504040204" pitchFamily="34" charset="0"/>
              </a:rPr>
              <a:t>كل ديوني وفاها على الصليب</a:t>
            </a:r>
          </a:p>
        </p:txBody>
      </p:sp>
    </p:spTree>
    <p:extLst>
      <p:ext uri="{BB962C8B-B14F-4D97-AF65-F5344CB8AC3E}">
        <p14:creationId xmlns:p14="http://schemas.microsoft.com/office/powerpoint/2010/main" val="3909944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677322"/>
            <a:ext cx="11152251" cy="5495415"/>
          </a:xfrm>
          <a:prstGeom prst="rect">
            <a:avLst/>
          </a:prstGeom>
        </p:spPr>
        <p:txBody>
          <a:bodyPr wrap="square">
            <a:spAutoFit/>
          </a:bodyPr>
          <a:lstStyle/>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خطاياي محاها الدم هللويا</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٣</a:t>
            </a:r>
            <a:endParaRPr lang="en-US" sz="4800" b="1"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ابليس لن يؤذيني</a:t>
            </a:r>
          </a:p>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لن يؤذي لم يؤذي</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p>
          <a:p>
            <a:pPr algn="ctr" rtl="1">
              <a:lnSpc>
                <a:spcPct val="150000"/>
              </a:lnSpc>
            </a:pPr>
            <a:r>
              <a:rPr lang="ar-LB" sz="4800" b="1" dirty="0">
                <a:solidFill>
                  <a:srgbClr val="273582"/>
                </a:solidFill>
                <a:latin typeface="Tahoma" panose="020B0604030504040204" pitchFamily="34" charset="0"/>
              </a:rPr>
              <a:t>خطاياي محاها الدم</a:t>
            </a:r>
          </a:p>
          <a:p>
            <a:pPr algn="ctr" rtl="1">
              <a:lnSpc>
                <a:spcPct val="150000"/>
              </a:lnSpc>
            </a:pPr>
            <a:r>
              <a:rPr lang="ar-LB" sz="4800" b="1" dirty="0">
                <a:solidFill>
                  <a:srgbClr val="273582"/>
                </a:solidFill>
                <a:latin typeface="Tahoma" panose="020B0604030504040204" pitchFamily="34" charset="0"/>
              </a:rPr>
              <a:t>ابليس لن يؤذيني</a:t>
            </a:r>
          </a:p>
        </p:txBody>
      </p:sp>
    </p:spTree>
    <p:extLst>
      <p:ext uri="{BB962C8B-B14F-4D97-AF65-F5344CB8AC3E}">
        <p14:creationId xmlns:p14="http://schemas.microsoft.com/office/powerpoint/2010/main" val="414477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677322"/>
            <a:ext cx="11152251" cy="5495415"/>
          </a:xfrm>
          <a:prstGeom prst="rect">
            <a:avLst/>
          </a:prstGeom>
        </p:spPr>
        <p:txBody>
          <a:bodyPr wrap="square">
            <a:spAutoFit/>
          </a:bodyPr>
          <a:lstStyle/>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خطاياي محاها الدم هللويا</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٣</a:t>
            </a:r>
            <a:endParaRPr lang="en-US" sz="4800" b="1"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ابليس لن يؤذيني</a:t>
            </a:r>
          </a:p>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لن يؤذي لم يؤذي</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p>
          <a:p>
            <a:pPr algn="ctr" rtl="1">
              <a:lnSpc>
                <a:spcPct val="150000"/>
              </a:lnSpc>
            </a:pPr>
            <a:r>
              <a:rPr lang="ar-LB" sz="4800" b="1" dirty="0">
                <a:solidFill>
                  <a:srgbClr val="273582"/>
                </a:solidFill>
                <a:latin typeface="Tahoma" panose="020B0604030504040204" pitchFamily="34" charset="0"/>
              </a:rPr>
              <a:t>خطاياي محاها الدم</a:t>
            </a:r>
          </a:p>
          <a:p>
            <a:pPr algn="ctr" rtl="1">
              <a:lnSpc>
                <a:spcPct val="150000"/>
              </a:lnSpc>
            </a:pPr>
            <a:r>
              <a:rPr lang="ar-LB" sz="4800" b="1" dirty="0">
                <a:solidFill>
                  <a:srgbClr val="273582"/>
                </a:solidFill>
                <a:latin typeface="Tahoma" panose="020B0604030504040204" pitchFamily="34" charset="0"/>
              </a:rPr>
              <a:t>ابليس لن يؤذيني</a:t>
            </a:r>
          </a:p>
        </p:txBody>
      </p:sp>
    </p:spTree>
    <p:extLst>
      <p:ext uri="{BB962C8B-B14F-4D97-AF65-F5344CB8AC3E}">
        <p14:creationId xmlns:p14="http://schemas.microsoft.com/office/powerpoint/2010/main" val="3072810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343572"/>
            <a:ext cx="11152251" cy="6170856"/>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b="1" dirty="0">
                <a:solidFill>
                  <a:srgbClr val="273582"/>
                </a:solidFill>
                <a:latin typeface="Tahoma" panose="020B0604030504040204" pitchFamily="34" charset="0"/>
              </a:rPr>
              <a:t>ورماها جوه البحر</a:t>
            </a:r>
          </a:p>
          <a:p>
            <a:pPr algn="ctr" rtl="1">
              <a:lnSpc>
                <a:spcPct val="150000"/>
              </a:lnSpc>
            </a:pPr>
            <a:r>
              <a:rPr lang="ar-LB" sz="5400" b="1" dirty="0">
                <a:solidFill>
                  <a:srgbClr val="273582"/>
                </a:solidFill>
                <a:latin typeface="Tahoma" panose="020B0604030504040204" pitchFamily="34" charset="0"/>
              </a:rPr>
              <a:t>لا يعد يذكرها ابدا</a:t>
            </a:r>
          </a:p>
        </p:txBody>
      </p:sp>
    </p:spTree>
    <p:extLst>
      <p:ext uri="{BB962C8B-B14F-4D97-AF65-F5344CB8AC3E}">
        <p14:creationId xmlns:p14="http://schemas.microsoft.com/office/powerpoint/2010/main" val="24062827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09990" y="820227"/>
            <a:ext cx="11152251" cy="4924361"/>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 ٣</a:t>
            </a:r>
          </a:p>
        </p:txBody>
      </p:sp>
    </p:spTree>
    <p:extLst>
      <p:ext uri="{BB962C8B-B14F-4D97-AF65-F5344CB8AC3E}">
        <p14:creationId xmlns:p14="http://schemas.microsoft.com/office/powerpoint/2010/main" val="3170366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TotalTime>
  <Words>1903</Words>
  <Application>Microsoft Macintosh PowerPoint</Application>
  <PresentationFormat>Widescreen</PresentationFormat>
  <Paragraphs>268</Paragraphs>
  <Slides>36</Slides>
  <Notes>15</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408</cp:revision>
  <dcterms:created xsi:type="dcterms:W3CDTF">2020-02-20T11:27:55Z</dcterms:created>
  <dcterms:modified xsi:type="dcterms:W3CDTF">2022-07-20T05:57:44Z</dcterms:modified>
</cp:coreProperties>
</file>